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867F-CA0E-954E-992A-2A5371A357DF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54EA2-4BFE-BD49-B831-FD727DF49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r>
              <a:rPr lang="en-US" baseline="0" dirty="0" smtClean="0"/>
              <a:t> 4 – Relations Among States</a:t>
            </a:r>
          </a:p>
          <a:p>
            <a:r>
              <a:rPr lang="en-US" baseline="0" dirty="0" smtClean="0"/>
              <a:t>	    6 – Federal Power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THIS WATCH HISTORY CHANEL VIDEO ON CONSTITUTION (3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r>
              <a:rPr lang="en-US" baseline="0" dirty="0" smtClean="0"/>
              <a:t> 4 – Relations Among States</a:t>
            </a:r>
          </a:p>
          <a:p>
            <a:r>
              <a:rPr lang="en-US" baseline="0" dirty="0" smtClean="0"/>
              <a:t>	    6 – Federal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r>
              <a:rPr lang="en-US" baseline="0" dirty="0" smtClean="0"/>
              <a:t> 4 – Relations Among States</a:t>
            </a:r>
          </a:p>
          <a:p>
            <a:r>
              <a:rPr lang="en-US" baseline="0" dirty="0" smtClean="0"/>
              <a:t>	    6 – Federal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r>
              <a:rPr lang="en-US" baseline="0" dirty="0" smtClean="0"/>
              <a:t> 4 – Relations Among States</a:t>
            </a:r>
          </a:p>
          <a:p>
            <a:r>
              <a:rPr lang="en-US" baseline="0" dirty="0" smtClean="0"/>
              <a:t>	    6 – Federal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r>
              <a:rPr lang="en-US" baseline="0" dirty="0" smtClean="0"/>
              <a:t> 4 – Relations Among States</a:t>
            </a:r>
          </a:p>
          <a:p>
            <a:r>
              <a:rPr lang="en-US" baseline="0" dirty="0" smtClean="0"/>
              <a:t>	    6 – Federal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– Abolished Slavery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– All people born here are citizens here – Equal protection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Right to vote regardless of race color etc.</a:t>
            </a:r>
          </a:p>
          <a:p>
            <a:r>
              <a:rPr lang="en-US" baseline="0" dirty="0" smtClean="0"/>
              <a:t>22</a:t>
            </a:r>
            <a:r>
              <a:rPr lang="en-US" baseline="30000" dirty="0" smtClean="0"/>
              <a:t>nd</a:t>
            </a:r>
            <a:r>
              <a:rPr lang="en-US" baseline="0" dirty="0" smtClean="0"/>
              <a:t> – Term limits</a:t>
            </a:r>
          </a:p>
          <a:p>
            <a:r>
              <a:rPr lang="en-US" baseline="0" smtClean="0"/>
              <a:t>26</a:t>
            </a:r>
            <a:r>
              <a:rPr lang="en-US" baseline="30000" smtClean="0"/>
              <a:t>th</a:t>
            </a:r>
            <a:r>
              <a:rPr lang="en-US" baseline="0" smtClean="0"/>
              <a:t> – Voting to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– Abolished Slavery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– All people born here are citizens here – Equal protection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Right to vote regardless of race color etc.</a:t>
            </a:r>
          </a:p>
          <a:p>
            <a:r>
              <a:rPr lang="en-US" baseline="0" dirty="0" smtClean="0"/>
              <a:t>22</a:t>
            </a:r>
            <a:r>
              <a:rPr lang="en-US" baseline="30000" dirty="0" smtClean="0"/>
              <a:t>nd</a:t>
            </a:r>
            <a:r>
              <a:rPr lang="en-US" baseline="0" dirty="0" smtClean="0"/>
              <a:t> – Term limits</a:t>
            </a:r>
          </a:p>
          <a:p>
            <a:r>
              <a:rPr lang="en-US" baseline="0" smtClean="0"/>
              <a:t>26</a:t>
            </a:r>
            <a:r>
              <a:rPr lang="en-US" baseline="30000" smtClean="0"/>
              <a:t>th</a:t>
            </a:r>
            <a:r>
              <a:rPr lang="en-US" baseline="0" smtClean="0"/>
              <a:t> – Voting to 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4EA2-4BFE-BD49-B831-FD727DF49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7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2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60C0-955C-4B47-8918-E674D8076A16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50B5-31F5-9746-9287-2A9729E6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TODAY</a:t>
            </a:r>
            <a:endParaRPr lang="en-US" sz="4000" b="1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Complete 1 minute current event presentations (1-2 max)</a:t>
            </a:r>
          </a:p>
          <a:p>
            <a:pPr marL="285750" indent="-285750">
              <a:buFont typeface="Arial"/>
              <a:buChar char="•"/>
            </a:pPr>
            <a:endParaRPr lang="en-US" sz="25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Discuss American Constitution</a:t>
            </a:r>
          </a:p>
          <a:p>
            <a:pPr marL="285750" indent="-285750">
              <a:buFont typeface="Arial"/>
              <a:buChar char="•"/>
            </a:pPr>
            <a:endParaRPr lang="en-US" sz="25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/>
              <a:t>Discuss 3 Branches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/>
              <a:t>How does this translate to class</a:t>
            </a:r>
            <a:r>
              <a:rPr lang="en-US" sz="25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endParaRPr lang="en-US" sz="2500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Hand Back &amp; Discuss Assessment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7321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Article 3 – Judicial Branch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5" y="1974269"/>
            <a:ext cx="8303212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Supreme Court judges serve for life unless impeached.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Judicial power rests with US Supreme Court and other courts created by Congress.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IMPORTANT POWERS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Decides cases of Constitutional law and federal law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Cases involving ambassadors go straight to Supreme Court</a:t>
            </a:r>
          </a:p>
          <a:p>
            <a:pPr lvl="1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0" y="465392"/>
            <a:ext cx="1181819" cy="884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653" y="465392"/>
            <a:ext cx="1035716" cy="10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OTHER IMPORTANT ARTICLES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5" y="1974269"/>
            <a:ext cx="8303212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Article 5: Amendments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Amendments proposed if 2/3 of House and Senate deem necessary (or States)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Ratified (passed) by 3/4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states (or conventions in 3/4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state)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lvl="1" algn="ctr"/>
            <a:r>
              <a:rPr lang="en-US" sz="2000" dirty="0" smtClean="0"/>
              <a:t>QUESTION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HOW WILL WE MAKE CHANGES TO THE CONSTITUTION LATER?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5858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BILL OF RIGHTS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5" y="1555566"/>
            <a:ext cx="8303212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Freedom of religion, of speech, of the press, to assemble, and to petition.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Right to bear arms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No quartering of soldiers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No unreasonable search and seizure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Indictments; Due process; Self-incrimination; Double jeopardy, and rules for Eminent Domain.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Right to a fair and speedy public trial, Notice of accusations, Confronting one’s accuser, Subpoenas, Right to counsel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Right to trial by jury in civil cases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No excessive bail &amp; fines or cruel &amp; unusual punishment</a:t>
            </a:r>
          </a:p>
        </p:txBody>
      </p:sp>
    </p:spTree>
    <p:extLst>
      <p:ext uri="{BB962C8B-B14F-4D97-AF65-F5344CB8AC3E}">
        <p14:creationId xmlns:p14="http://schemas.microsoft.com/office/powerpoint/2010/main" val="145545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254083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Pairs – BRAIN STORM</a:t>
            </a:r>
            <a:endParaRPr lang="en-US" sz="4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0515" y="1032426"/>
            <a:ext cx="8303212" cy="586314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What should the structures look like in our class?</a:t>
            </a:r>
          </a:p>
          <a:p>
            <a:pPr marL="457200" indent="-457200">
              <a:buFont typeface="+mj-lt"/>
              <a:buAutoNum type="arabicParenR"/>
            </a:pPr>
            <a:endParaRPr lang="en-US" sz="25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What should their roles/functions be? (Remember, we are in an academic setting)</a:t>
            </a:r>
          </a:p>
          <a:p>
            <a:pPr marL="457200" indent="-457200">
              <a:buFont typeface="+mj-lt"/>
              <a:buAutoNum type="arabicParenR"/>
            </a:pPr>
            <a:endParaRPr lang="en-US" sz="2500" dirty="0"/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Restriction on length of terms? Qualifications? If students miss HW or do not pull their weight, should they lose their rights?</a:t>
            </a:r>
          </a:p>
          <a:p>
            <a:pPr marL="457200" indent="-457200">
              <a:buFont typeface="+mj-lt"/>
              <a:buAutoNum type="arabicParenR"/>
            </a:pPr>
            <a:endParaRPr lang="en-US" sz="25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How will the state make sure we accomplish the standards set by WASC (to make sure Mr. M does not lose his job)?</a:t>
            </a:r>
          </a:p>
          <a:p>
            <a:pPr marL="457200" indent="-457200">
              <a:buFont typeface="+mj-lt"/>
              <a:buAutoNum type="arabicParenR"/>
            </a:pPr>
            <a:endParaRPr lang="en-US" sz="2500" dirty="0"/>
          </a:p>
          <a:p>
            <a:pPr marL="457200" indent="-457200">
              <a:buFont typeface="+mj-lt"/>
              <a:buAutoNum type="arabicParenR"/>
            </a:pPr>
            <a:r>
              <a:rPr lang="en-US" sz="2500" dirty="0" smtClean="0"/>
              <a:t>How will policy be created? How will we create goals and direction for future terms? </a:t>
            </a:r>
          </a:p>
          <a:p>
            <a:pPr marL="457200" indent="-457200">
              <a:buFont typeface="+mj-lt"/>
              <a:buAutoNum type="arabicParenR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8357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07 at 9.38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11481" r="10802" b="30494"/>
          <a:stretch/>
        </p:blipFill>
        <p:spPr>
          <a:xfrm>
            <a:off x="0" y="537270"/>
            <a:ext cx="9144000" cy="5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7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IS THE US CONSTITUTION?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Supreme law of the state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  <a:p>
            <a:pPr marL="285750" indent="-285750">
              <a:buFont typeface="Arial"/>
              <a:buChar char="•"/>
            </a:pPr>
            <a:endParaRPr lang="en-US" sz="25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The foundation and source of the legal authority underlying the existence of the USA and Government of the US.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  <a:p>
            <a:pPr marL="285750" indent="-285750">
              <a:buFont typeface="Arial"/>
              <a:buChar char="•"/>
            </a:pPr>
            <a:endParaRPr lang="en-US" sz="25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Provides framework for the organization of the US Government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640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86" y="1702727"/>
            <a:ext cx="52610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Popular Sovereignty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POWER RESIDES IN THE PEOPLE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Limited Government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Government not all powerful.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Can only do what the people let it.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Separation of Powers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Helps prevent one branch from becoming too powerful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Checks and Balances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2" y="2006302"/>
            <a:ext cx="3785288" cy="2844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3196" y="494853"/>
            <a:ext cx="42576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/>
              <a:t>Basic Principals</a:t>
            </a:r>
          </a:p>
        </p:txBody>
      </p:sp>
    </p:spTree>
    <p:extLst>
      <p:ext uri="{BB962C8B-B14F-4D97-AF65-F5344CB8AC3E}">
        <p14:creationId xmlns:p14="http://schemas.microsoft.com/office/powerpoint/2010/main" val="37764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76200"/>
            <a:ext cx="83185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STRUCTURE OF CONSTITUTION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PREAMBLE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Statement of purpose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Articles: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1-Legislative Branch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2-Executive Branch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3-Judicial Branch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5-Amendment Process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7-Ratification of laws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Amendments: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27 total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10 are the BILL OF RIGHTS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142" y="1632941"/>
            <a:ext cx="3593668" cy="4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54927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PREAMBLE CHALLENGE: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Friday: We will be talking about our values and our goals as a class.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For 3points on your assessment (4%)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You are challenged to write and submit a preamble that states the purpose of our constitution. It will be voted on by all citizens (including Mr. M)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381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Article 1 – Legislative Branch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5" y="1974269"/>
            <a:ext cx="8303212" cy="417037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Structure: Bicameral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House of Representatives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Based on population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Senate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2 Senators for each state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REPS SERVE 2 YEAR TERMS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SENATORS SERVE FOR 6 YEAR TERMS</a:t>
            </a:r>
            <a:endParaRPr lang="en-US" sz="2000" dirty="0"/>
          </a:p>
          <a:p>
            <a:pPr marL="1200150" lvl="2" indent="-285750">
              <a:buFont typeface="Arial"/>
              <a:buChar char="•"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IMPORTANT POWERS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Make laws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Set taxes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Declare war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Override Vetoes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Borrow money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Regulate international &amp; national trade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Print money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6" y="495038"/>
            <a:ext cx="1054100" cy="105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787" y="337027"/>
            <a:ext cx="1212111" cy="12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515" y="642012"/>
            <a:ext cx="820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Article 2 – Executive Branch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5" y="1974269"/>
            <a:ext cx="8303212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President and VP elected to 4 year term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Qualifications: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35 years old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14 year resident of US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Natural born citizen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(Elected by Electoral College)</a:t>
            </a:r>
            <a:endParaRPr lang="en-US" sz="2000" dirty="0"/>
          </a:p>
          <a:p>
            <a:pPr marL="1200150" lvl="2" indent="-285750">
              <a:buFont typeface="Arial"/>
              <a:buChar char="•"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IMPORTANT POWERS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Commander-in-Chief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Grant pardons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Make treaties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Appoint federal officers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Ensure laws are executed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11" y="368038"/>
            <a:ext cx="107950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135" y="368038"/>
            <a:ext cx="1117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718</Words>
  <Application>Microsoft Macintosh PowerPoint</Application>
  <PresentationFormat>On-screen Show (4:3)</PresentationFormat>
  <Paragraphs>168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Musselman</dc:creator>
  <cp:lastModifiedBy>Jason Musselman</cp:lastModifiedBy>
  <cp:revision>23</cp:revision>
  <dcterms:created xsi:type="dcterms:W3CDTF">2015-09-07T00:38:32Z</dcterms:created>
  <dcterms:modified xsi:type="dcterms:W3CDTF">2015-09-08T22:53:28Z</dcterms:modified>
</cp:coreProperties>
</file>